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2" r:id="rId9"/>
    <p:sldId id="259" r:id="rId10"/>
    <p:sldId id="261" r:id="rId11"/>
    <p:sldId id="263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D93E4-D66A-4A0C-BD58-43951790F064}" v="34" dt="2023-10-17T15:58:25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Sjøvold" userId="54560bee-fffa-45f4-b176-4f30ef12c38a" providerId="ADAL" clId="{97FD93E4-D66A-4A0C-BD58-43951790F064}"/>
    <pc:docChg chg="undo custSel modSld">
      <pc:chgData name="Camilla Sjøvold" userId="54560bee-fffa-45f4-b176-4f30ef12c38a" providerId="ADAL" clId="{97FD93E4-D66A-4A0C-BD58-43951790F064}" dt="2023-10-18T20:14:21.278" v="1328" actId="20577"/>
      <pc:docMkLst>
        <pc:docMk/>
      </pc:docMkLst>
      <pc:sldChg chg="modSp modAnim">
        <pc:chgData name="Camilla Sjøvold" userId="54560bee-fffa-45f4-b176-4f30ef12c38a" providerId="ADAL" clId="{97FD93E4-D66A-4A0C-BD58-43951790F064}" dt="2023-10-17T15:04:21.718" v="27" actId="20577"/>
        <pc:sldMkLst>
          <pc:docMk/>
          <pc:sldMk cId="3243217488" sldId="256"/>
        </pc:sldMkLst>
        <pc:spChg chg="mod">
          <ac:chgData name="Camilla Sjøvold" userId="54560bee-fffa-45f4-b176-4f30ef12c38a" providerId="ADAL" clId="{97FD93E4-D66A-4A0C-BD58-43951790F064}" dt="2023-10-17T15:04:14.545" v="11" actId="20577"/>
          <ac:spMkLst>
            <pc:docMk/>
            <pc:sldMk cId="3243217488" sldId="256"/>
            <ac:spMk id="2" creationId="{9F893026-BC7B-4D7E-B818-5F19D9F48B30}"/>
          </ac:spMkLst>
        </pc:spChg>
        <pc:spChg chg="mod">
          <ac:chgData name="Camilla Sjøvold" userId="54560bee-fffa-45f4-b176-4f30ef12c38a" providerId="ADAL" clId="{97FD93E4-D66A-4A0C-BD58-43951790F064}" dt="2023-10-17T15:04:21.718" v="27" actId="20577"/>
          <ac:spMkLst>
            <pc:docMk/>
            <pc:sldMk cId="3243217488" sldId="256"/>
            <ac:spMk id="3" creationId="{A4C16879-949A-49FF-9846-9BC039F557BE}"/>
          </ac:spMkLst>
        </pc:spChg>
      </pc:sldChg>
      <pc:sldChg chg="addSp delSp modSp mod">
        <pc:chgData name="Camilla Sjøvold" userId="54560bee-fffa-45f4-b176-4f30ef12c38a" providerId="ADAL" clId="{97FD93E4-D66A-4A0C-BD58-43951790F064}" dt="2023-10-18T20:11:44.068" v="1319" actId="20577"/>
        <pc:sldMkLst>
          <pc:docMk/>
          <pc:sldMk cId="3319686736" sldId="257"/>
        </pc:sldMkLst>
        <pc:spChg chg="mod">
          <ac:chgData name="Camilla Sjøvold" userId="54560bee-fffa-45f4-b176-4f30ef12c38a" providerId="ADAL" clId="{97FD93E4-D66A-4A0C-BD58-43951790F064}" dt="2023-10-17T15:35:37.040" v="382" actId="14100"/>
          <ac:spMkLst>
            <pc:docMk/>
            <pc:sldMk cId="3319686736" sldId="257"/>
            <ac:spMk id="2" creationId="{276FA197-F8B7-46FF-B6D3-90D9188CDC9A}"/>
          </ac:spMkLst>
        </pc:spChg>
        <pc:spChg chg="mod">
          <ac:chgData name="Camilla Sjøvold" userId="54560bee-fffa-45f4-b176-4f30ef12c38a" providerId="ADAL" clId="{97FD93E4-D66A-4A0C-BD58-43951790F064}" dt="2023-10-18T20:11:44.068" v="1319" actId="20577"/>
          <ac:spMkLst>
            <pc:docMk/>
            <pc:sldMk cId="3319686736" sldId="257"/>
            <ac:spMk id="3" creationId="{27454730-0CEF-454D-A601-0A97ABC7B208}"/>
          </ac:spMkLst>
        </pc:spChg>
        <pc:spChg chg="mod">
          <ac:chgData name="Camilla Sjøvold" userId="54560bee-fffa-45f4-b176-4f30ef12c38a" providerId="ADAL" clId="{97FD93E4-D66A-4A0C-BD58-43951790F064}" dt="2023-10-17T15:07:06.535" v="210" actId="1076"/>
          <ac:spMkLst>
            <pc:docMk/>
            <pc:sldMk cId="3319686736" sldId="257"/>
            <ac:spMk id="10" creationId="{34A41EC7-604B-4FBE-BD7D-104A60A8AE21}"/>
          </ac:spMkLst>
        </pc:spChg>
        <pc:picChg chg="add del mod">
          <ac:chgData name="Camilla Sjøvold" userId="54560bee-fffa-45f4-b176-4f30ef12c38a" providerId="ADAL" clId="{97FD93E4-D66A-4A0C-BD58-43951790F064}" dt="2023-10-17T15:21:04.983" v="363" actId="478"/>
          <ac:picMkLst>
            <pc:docMk/>
            <pc:sldMk cId="3319686736" sldId="257"/>
            <ac:picMk id="5" creationId="{2E3DF6EE-4B20-2CEF-5B3D-71DF30F5A958}"/>
          </ac:picMkLst>
        </pc:picChg>
        <pc:picChg chg="add del mod">
          <ac:chgData name="Camilla Sjøvold" userId="54560bee-fffa-45f4-b176-4f30ef12c38a" providerId="ADAL" clId="{97FD93E4-D66A-4A0C-BD58-43951790F064}" dt="2023-10-17T15:34:12.127" v="369" actId="478"/>
          <ac:picMkLst>
            <pc:docMk/>
            <pc:sldMk cId="3319686736" sldId="257"/>
            <ac:picMk id="7" creationId="{04E68D51-8E8E-FDB6-3B3E-FF9FD8CB5858}"/>
          </ac:picMkLst>
        </pc:picChg>
        <pc:picChg chg="add mod">
          <ac:chgData name="Camilla Sjøvold" userId="54560bee-fffa-45f4-b176-4f30ef12c38a" providerId="ADAL" clId="{97FD93E4-D66A-4A0C-BD58-43951790F064}" dt="2023-10-17T15:35:12.755" v="379" actId="14100"/>
          <ac:picMkLst>
            <pc:docMk/>
            <pc:sldMk cId="3319686736" sldId="257"/>
            <ac:picMk id="9" creationId="{BC4C7A6F-8D7E-8582-D947-C3B5EE361D21}"/>
          </ac:picMkLst>
        </pc:picChg>
      </pc:sldChg>
      <pc:sldChg chg="addSp delSp modSp mod">
        <pc:chgData name="Camilla Sjøvold" userId="54560bee-fffa-45f4-b176-4f30ef12c38a" providerId="ADAL" clId="{97FD93E4-D66A-4A0C-BD58-43951790F064}" dt="2023-10-17T15:38:35.103" v="422" actId="1076"/>
        <pc:sldMkLst>
          <pc:docMk/>
          <pc:sldMk cId="1726789008" sldId="258"/>
        </pc:sldMkLst>
        <pc:spChg chg="mod">
          <ac:chgData name="Camilla Sjøvold" userId="54560bee-fffa-45f4-b176-4f30ef12c38a" providerId="ADAL" clId="{97FD93E4-D66A-4A0C-BD58-43951790F064}" dt="2023-10-17T15:10:54.340" v="361" actId="20577"/>
          <ac:spMkLst>
            <pc:docMk/>
            <pc:sldMk cId="1726789008" sldId="258"/>
            <ac:spMk id="3" creationId="{7EC5EBDF-D623-4650-8E35-FDEC74BB5E1C}"/>
          </ac:spMkLst>
        </pc:spChg>
        <pc:spChg chg="add mod">
          <ac:chgData name="Camilla Sjøvold" userId="54560bee-fffa-45f4-b176-4f30ef12c38a" providerId="ADAL" clId="{97FD93E4-D66A-4A0C-BD58-43951790F064}" dt="2023-10-17T15:38:35.103" v="422" actId="1076"/>
          <ac:spMkLst>
            <pc:docMk/>
            <pc:sldMk cId="1726789008" sldId="258"/>
            <ac:spMk id="6" creationId="{6CADA210-6E5D-39EF-91E3-F26F009AEC25}"/>
          </ac:spMkLst>
        </pc:spChg>
        <pc:picChg chg="add mod">
          <ac:chgData name="Camilla Sjøvold" userId="54560bee-fffa-45f4-b176-4f30ef12c38a" providerId="ADAL" clId="{97FD93E4-D66A-4A0C-BD58-43951790F064}" dt="2023-10-17T15:37:13.868" v="389" actId="688"/>
          <ac:picMkLst>
            <pc:docMk/>
            <pc:sldMk cId="1726789008" sldId="258"/>
            <ac:picMk id="5" creationId="{7F9EF607-E621-1EAF-D747-E72C8285A589}"/>
          </ac:picMkLst>
        </pc:picChg>
        <pc:picChg chg="del">
          <ac:chgData name="Camilla Sjøvold" userId="54560bee-fffa-45f4-b176-4f30ef12c38a" providerId="ADAL" clId="{97FD93E4-D66A-4A0C-BD58-43951790F064}" dt="2023-10-17T15:36:48.611" v="383" actId="478"/>
          <ac:picMkLst>
            <pc:docMk/>
            <pc:sldMk cId="1726789008" sldId="258"/>
            <ac:picMk id="7" creationId="{94F07382-977F-4831-8BAE-AD43C828F473}"/>
          </ac:picMkLst>
        </pc:picChg>
      </pc:sldChg>
      <pc:sldChg chg="addSp delSp modSp mod">
        <pc:chgData name="Camilla Sjøvold" userId="54560bee-fffa-45f4-b176-4f30ef12c38a" providerId="ADAL" clId="{97FD93E4-D66A-4A0C-BD58-43951790F064}" dt="2023-10-17T15:58:44.172" v="1294" actId="14100"/>
        <pc:sldMkLst>
          <pc:docMk/>
          <pc:sldMk cId="1247037186" sldId="261"/>
        </pc:sldMkLst>
        <pc:picChg chg="add del mod modCrop">
          <ac:chgData name="Camilla Sjøvold" userId="54560bee-fffa-45f4-b176-4f30ef12c38a" providerId="ADAL" clId="{97FD93E4-D66A-4A0C-BD58-43951790F064}" dt="2023-10-17T15:54:15.033" v="1278" actId="478"/>
          <ac:picMkLst>
            <pc:docMk/>
            <pc:sldMk cId="1247037186" sldId="261"/>
            <ac:picMk id="5" creationId="{2341BEB0-28E4-9B9C-1810-515EC4D01097}"/>
          </ac:picMkLst>
        </pc:picChg>
        <pc:picChg chg="del">
          <ac:chgData name="Camilla Sjøvold" userId="54560bee-fffa-45f4-b176-4f30ef12c38a" providerId="ADAL" clId="{97FD93E4-D66A-4A0C-BD58-43951790F064}" dt="2023-10-17T15:52:58.032" v="1266" actId="478"/>
          <ac:picMkLst>
            <pc:docMk/>
            <pc:sldMk cId="1247037186" sldId="261"/>
            <ac:picMk id="8" creationId="{17BA385C-93A2-45BC-85B5-9A173B9A3EAC}"/>
          </ac:picMkLst>
        </pc:picChg>
        <pc:picChg chg="add mod">
          <ac:chgData name="Camilla Sjøvold" userId="54560bee-fffa-45f4-b176-4f30ef12c38a" providerId="ADAL" clId="{97FD93E4-D66A-4A0C-BD58-43951790F064}" dt="2023-10-17T15:56:31.110" v="1285" actId="1076"/>
          <ac:picMkLst>
            <pc:docMk/>
            <pc:sldMk cId="1247037186" sldId="261"/>
            <ac:picMk id="9" creationId="{31632F92-0A48-E83F-16FE-F404702E1C43}"/>
          </ac:picMkLst>
        </pc:picChg>
        <pc:picChg chg="add mod">
          <ac:chgData name="Camilla Sjøvold" userId="54560bee-fffa-45f4-b176-4f30ef12c38a" providerId="ADAL" clId="{97FD93E4-D66A-4A0C-BD58-43951790F064}" dt="2023-10-17T15:58:44.172" v="1294" actId="14100"/>
          <ac:picMkLst>
            <pc:docMk/>
            <pc:sldMk cId="1247037186" sldId="261"/>
            <ac:picMk id="11" creationId="{3F7A1659-5D25-D325-E3D8-2C0BAAEF0AF8}"/>
          </ac:picMkLst>
        </pc:picChg>
        <pc:picChg chg="del">
          <ac:chgData name="Camilla Sjøvold" userId="54560bee-fffa-45f4-b176-4f30ef12c38a" providerId="ADAL" clId="{97FD93E4-D66A-4A0C-BD58-43951790F064}" dt="2023-10-17T15:58:12.383" v="1286" actId="478"/>
          <ac:picMkLst>
            <pc:docMk/>
            <pc:sldMk cId="1247037186" sldId="261"/>
            <ac:picMk id="13" creationId="{DF7EFED6-9B0A-40D2-8974-6C48E76854A4}"/>
          </ac:picMkLst>
        </pc:picChg>
      </pc:sldChg>
      <pc:sldChg chg="addSp delSp modSp mod">
        <pc:chgData name="Camilla Sjøvold" userId="54560bee-fffa-45f4-b176-4f30ef12c38a" providerId="ADAL" clId="{97FD93E4-D66A-4A0C-BD58-43951790F064}" dt="2023-10-18T20:14:21.278" v="1328" actId="20577"/>
        <pc:sldMkLst>
          <pc:docMk/>
          <pc:sldMk cId="1082744237" sldId="262"/>
        </pc:sldMkLst>
        <pc:spChg chg="add del mod">
          <ac:chgData name="Camilla Sjøvold" userId="54560bee-fffa-45f4-b176-4f30ef12c38a" providerId="ADAL" clId="{97FD93E4-D66A-4A0C-BD58-43951790F064}" dt="2023-10-17T15:40:41.819" v="457" actId="14100"/>
          <ac:spMkLst>
            <pc:docMk/>
            <pc:sldMk cId="1082744237" sldId="262"/>
            <ac:spMk id="4" creationId="{8511B135-7A9E-457E-AC76-481AB54D8D13}"/>
          </ac:spMkLst>
        </pc:spChg>
        <pc:spChg chg="mod">
          <ac:chgData name="Camilla Sjøvold" userId="54560bee-fffa-45f4-b176-4f30ef12c38a" providerId="ADAL" clId="{97FD93E4-D66A-4A0C-BD58-43951790F064}" dt="2023-10-17T15:48:17.438" v="1232" actId="14100"/>
          <ac:spMkLst>
            <pc:docMk/>
            <pc:sldMk cId="1082744237" sldId="262"/>
            <ac:spMk id="5" creationId="{6A90A99B-A415-4913-BA20-6127D501EF30}"/>
          </ac:spMkLst>
        </pc:spChg>
        <pc:spChg chg="mod">
          <ac:chgData name="Camilla Sjøvold" userId="54560bee-fffa-45f4-b176-4f30ef12c38a" providerId="ADAL" clId="{97FD93E4-D66A-4A0C-BD58-43951790F064}" dt="2023-10-18T20:14:21.278" v="1328" actId="20577"/>
          <ac:spMkLst>
            <pc:docMk/>
            <pc:sldMk cId="1082744237" sldId="262"/>
            <ac:spMk id="7" creationId="{8393CAD1-7606-4C31-BD40-5A7B3074E25D}"/>
          </ac:spMkLst>
        </pc:spChg>
        <pc:spChg chg="mod">
          <ac:chgData name="Camilla Sjøvold" userId="54560bee-fffa-45f4-b176-4f30ef12c38a" providerId="ADAL" clId="{97FD93E4-D66A-4A0C-BD58-43951790F064}" dt="2023-10-17T15:39:27.877" v="448" actId="20577"/>
          <ac:spMkLst>
            <pc:docMk/>
            <pc:sldMk cId="1082744237" sldId="262"/>
            <ac:spMk id="9" creationId="{BF05645E-6E15-4C89-A25A-F00EB4C765F5}"/>
          </ac:spMkLst>
        </pc:spChg>
        <pc:picChg chg="add mod">
          <ac:chgData name="Camilla Sjøvold" userId="54560bee-fffa-45f4-b176-4f30ef12c38a" providerId="ADAL" clId="{97FD93E4-D66A-4A0C-BD58-43951790F064}" dt="2023-10-17T15:40:48.462" v="458" actId="1076"/>
          <ac:picMkLst>
            <pc:docMk/>
            <pc:sldMk cId="1082744237" sldId="262"/>
            <ac:picMk id="6" creationId="{5D8E6CA6-034A-6AC9-B6A5-A0E2AD6EEEDE}"/>
          </ac:picMkLst>
        </pc:picChg>
        <pc:picChg chg="del">
          <ac:chgData name="Camilla Sjøvold" userId="54560bee-fffa-45f4-b176-4f30ef12c38a" providerId="ADAL" clId="{97FD93E4-D66A-4A0C-BD58-43951790F064}" dt="2023-10-17T15:40:09.672" v="451" actId="478"/>
          <ac:picMkLst>
            <pc:docMk/>
            <pc:sldMk cId="1082744237" sldId="262"/>
            <ac:picMk id="8" creationId="{E78DEFF8-64A8-4C6B-888A-18EF4849DB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2D4382-D2DA-4130-B65F-4D2A8C545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EEA5FB-882B-47D3-8C82-BD769DD15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C2EFED-7243-4868-B98F-B06AA23C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486017-7F42-4EB8-8115-E068DF8A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9E7C4B-B4A1-4FB0-A11D-140BA376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290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0850C-EDBE-48E0-9C2D-8A28C2E1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C76B989-7BE2-414B-83E1-11F4E76FB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022409B-F2DB-46A9-8F4B-B3626645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EAFCC8-04F0-410C-96BC-9E68ADAA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C9DC19-AFE8-4818-A7A0-FE944380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0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BD9BD12-89A4-402A-95E4-FF4978DC6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FEEACF4-C8A0-414C-A23C-8CA65FEE3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E3E3B7-4131-4B72-82F2-E306A233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669E1C-3095-4587-8640-45D44CD6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E6BD9E-7A76-418B-A407-A74BCC3D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590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CACE57-301C-4CCC-B1F0-F89CD765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5C6E9D-5E2B-4B06-A91F-BFAEBD62D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309D1C-A379-44CE-B963-7E3A61AF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BCCC43-DBCF-4ED4-8561-022FF8D5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71D7DE-F878-47F2-A8BB-208B6C9C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53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99A6FA-280D-473C-9E60-FDC97A76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E3A7F5-3B3D-4546-88CB-B0659B5A3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14F4AA-E430-46C5-A71E-0AF5F67F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64F9B2-36B6-4340-BAFB-C2076994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B07E21-F9E0-4F83-B8F7-08619E34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456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537664-CE48-4065-A033-0AB51CE2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304FCB-4DB6-4905-A77D-ACA866D00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1B8DCD-75EA-43FE-9169-70269BEFE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5C4F60-2F6C-4BC0-B942-06F50A08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0DB8CF-C5A8-4F05-980B-C1567D4F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AE89F3D-C4F0-4D3B-A076-62F9A5C5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571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342039-03FF-4B54-9AE7-0F9F49F0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1AB580-D1E2-4FA3-AD97-84248F82C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CD311E7-FE2E-420D-88C7-B9FC0C87E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2E108D5-E9DE-4C01-B357-7BE1711F5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78D91B-8A4F-43A8-88D8-CE2C24401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DE3CB10-D30E-4E20-8ABC-D58D6983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DFAFEF3-2EC0-4C03-960A-AACA30F8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A9273D4-3CF1-40DD-83BA-AAF45E09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96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90E9FF-E4E8-4A81-8C33-181B4357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E9CECD-DBCF-46D6-90EF-385E05B8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E9E651E-8539-410C-BEA2-B09F3BC4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EB51CE-CF9C-46A1-9DE5-D937A315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29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D443914-4BBF-44A0-9BA2-130CD17D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02EC1A5-C198-415E-B649-0B0B1579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1DBC48-191B-46A1-851D-F7AF3BBB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B7ED0D-998B-4364-B792-F859D0E4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846A38-A000-4EC3-A89F-15CF6A7FE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C63FF41-8DA5-4CE9-BE05-DF3052B78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5F6A58-CDA7-4C6C-90B8-A3283152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715BAD5-E59E-4840-8F07-FCE5000B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44BBFE9-C202-46D3-AB03-AF9AB7C3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0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E995AD-E9D1-440A-817E-FBB04D00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594B8E7-2567-4E51-A38B-BB481E6A8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9BAF16-3C88-490A-84B0-F4DC7F46D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B4461A-320D-421E-8367-598F2DB5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F54BB1-1DB8-4150-A32A-E9DD02B9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20CAFE-17F8-494C-8307-41718576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13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15C9B0-9A6F-44CC-B969-A2579508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D6ACA8-6D81-4299-8589-2130A10FD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57DF9F-69FF-49B9-9276-579F839B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317F9-2448-428C-9FA4-82E119919C17}" type="datetimeFigureOut">
              <a:rPr lang="nb-NO" smtClean="0"/>
              <a:t>19.10.2023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038617-8275-4FA4-BE6C-C64E41A9C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88D295-FC3D-4F1B-8ED7-42C4396C7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D5446-FA3F-4ECF-8EE5-805BFA0445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83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CCA53FA-4A9D-4DBA-B703-3120BF0B5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" b="1200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893026-BC7B-4D7E-B818-5F19D9F48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Krig på nett</a:t>
            </a:r>
          </a:p>
        </p:txBody>
      </p:sp>
    </p:spTree>
    <p:extLst>
      <p:ext uri="{BB962C8B-B14F-4D97-AF65-F5344CB8AC3E}">
        <p14:creationId xmlns:p14="http://schemas.microsoft.com/office/powerpoint/2010/main" val="3243217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76FA197-F8B7-46FF-B6D3-90D9188C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365125"/>
            <a:ext cx="4460529" cy="18123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 err="1"/>
              <a:t>Ukraina</a:t>
            </a:r>
            <a:r>
              <a:rPr lang="en-US" sz="4000" dirty="0"/>
              <a:t>: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«Den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første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TikTok-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krigen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454730-0CEF-454D-A601-0A97ABC7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516" y="1869135"/>
            <a:ext cx="468883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/>
              <a:t>Da </a:t>
            </a:r>
            <a:r>
              <a:rPr lang="en-US" sz="1900" dirty="0" err="1"/>
              <a:t>krigen</a:t>
            </a:r>
            <a:r>
              <a:rPr lang="en-US" sz="1900" dirty="0"/>
              <a:t> </a:t>
            </a:r>
            <a:r>
              <a:rPr lang="en-US" sz="1900" dirty="0" err="1"/>
              <a:t>startet</a:t>
            </a:r>
            <a:r>
              <a:rPr lang="en-US" sz="1900" dirty="0"/>
              <a:t> i </a:t>
            </a:r>
            <a:r>
              <a:rPr lang="en-US" sz="1900" dirty="0" err="1"/>
              <a:t>Ukraina</a:t>
            </a:r>
            <a:r>
              <a:rPr lang="en-US" sz="1900" dirty="0"/>
              <a:t> for </a:t>
            </a:r>
            <a:r>
              <a:rPr lang="en-US" sz="1900" dirty="0" err="1"/>
              <a:t>halvannet</a:t>
            </a:r>
            <a:r>
              <a:rPr lang="en-US" sz="1900" dirty="0"/>
              <a:t> </a:t>
            </a:r>
            <a:r>
              <a:rPr lang="en-US" sz="1900" dirty="0" err="1"/>
              <a:t>år</a:t>
            </a:r>
            <a:r>
              <a:rPr lang="en-US" sz="1900" dirty="0"/>
              <a:t> </a:t>
            </a:r>
            <a:r>
              <a:rPr lang="en-US" sz="1900" dirty="0" err="1"/>
              <a:t>siden</a:t>
            </a:r>
            <a:r>
              <a:rPr lang="en-US" sz="1900" dirty="0"/>
              <a:t>, </a:t>
            </a:r>
            <a:r>
              <a:rPr lang="en-US" sz="1900" dirty="0" err="1"/>
              <a:t>ble</a:t>
            </a:r>
            <a:r>
              <a:rPr lang="en-US" sz="1900" dirty="0"/>
              <a:t> </a:t>
            </a:r>
            <a:r>
              <a:rPr lang="en-US" sz="1900" dirty="0" err="1"/>
              <a:t>sosiale</a:t>
            </a:r>
            <a:r>
              <a:rPr lang="en-US" sz="1900" dirty="0"/>
              <a:t> </a:t>
            </a:r>
            <a:r>
              <a:rPr lang="en-US" sz="1900" dirty="0" err="1"/>
              <a:t>medier</a:t>
            </a:r>
            <a:r>
              <a:rPr lang="en-US" sz="1900" dirty="0"/>
              <a:t> </a:t>
            </a:r>
            <a:r>
              <a:rPr lang="en-US" sz="1900" dirty="0" err="1"/>
              <a:t>raskt</a:t>
            </a:r>
            <a:r>
              <a:rPr lang="en-US" sz="1900" dirty="0"/>
              <a:t> tatt i bruk for å </a:t>
            </a:r>
            <a:r>
              <a:rPr lang="en-US" sz="1900" dirty="0" err="1"/>
              <a:t>spre</a:t>
            </a:r>
            <a:r>
              <a:rPr lang="en-US" sz="1900" dirty="0"/>
              <a:t> </a:t>
            </a:r>
            <a:r>
              <a:rPr lang="en-US" sz="1900" dirty="0" err="1"/>
              <a:t>bilder</a:t>
            </a:r>
            <a:r>
              <a:rPr lang="en-US" sz="1900" dirty="0"/>
              <a:t> </a:t>
            </a:r>
            <a:r>
              <a:rPr lang="en-US" sz="1900" dirty="0" err="1"/>
              <a:t>og</a:t>
            </a:r>
            <a:r>
              <a:rPr lang="en-US" sz="1900" dirty="0"/>
              <a:t> </a:t>
            </a:r>
            <a:r>
              <a:rPr lang="en-US" sz="1900" dirty="0" err="1"/>
              <a:t>videoer</a:t>
            </a:r>
            <a:r>
              <a:rPr lang="en-US" sz="1900" dirty="0"/>
              <a:t>. </a:t>
            </a:r>
          </a:p>
          <a:p>
            <a:r>
              <a:rPr lang="en-US" sz="1900" dirty="0"/>
              <a:t>TikTok </a:t>
            </a:r>
            <a:r>
              <a:rPr lang="en-US" sz="1900" dirty="0" err="1"/>
              <a:t>ble</a:t>
            </a:r>
            <a:r>
              <a:rPr lang="en-US" sz="1900" dirty="0"/>
              <a:t> </a:t>
            </a:r>
            <a:r>
              <a:rPr lang="en-US" sz="1900" dirty="0" err="1"/>
              <a:t>spesielt</a:t>
            </a:r>
            <a:r>
              <a:rPr lang="en-US" sz="1900" dirty="0"/>
              <a:t> </a:t>
            </a:r>
            <a:r>
              <a:rPr lang="en-US" sz="1900" dirty="0" err="1"/>
              <a:t>populært</a:t>
            </a:r>
            <a:r>
              <a:rPr lang="en-US" sz="1900" dirty="0"/>
              <a:t>, </a:t>
            </a:r>
            <a:r>
              <a:rPr lang="en-US" sz="1900" dirty="0" err="1"/>
              <a:t>og</a:t>
            </a:r>
            <a:r>
              <a:rPr lang="en-US" sz="1900" dirty="0"/>
              <a:t> </a:t>
            </a:r>
            <a:r>
              <a:rPr lang="en-US" sz="1900" dirty="0" err="1"/>
              <a:t>daglig</a:t>
            </a:r>
            <a:r>
              <a:rPr lang="en-US" sz="1900" dirty="0"/>
              <a:t> </a:t>
            </a:r>
            <a:r>
              <a:rPr lang="en-US" sz="1900" dirty="0" err="1"/>
              <a:t>ble</a:t>
            </a:r>
            <a:r>
              <a:rPr lang="en-US" sz="1900" dirty="0"/>
              <a:t> </a:t>
            </a:r>
            <a:r>
              <a:rPr lang="en-US" sz="1900" dirty="0" err="1"/>
              <a:t>tusenvis</a:t>
            </a:r>
            <a:r>
              <a:rPr lang="en-US" sz="1900" dirty="0"/>
              <a:t> av </a:t>
            </a:r>
            <a:r>
              <a:rPr lang="en-US" sz="1900" dirty="0" err="1"/>
              <a:t>videoer</a:t>
            </a:r>
            <a:r>
              <a:rPr lang="en-US" sz="1900" dirty="0"/>
              <a:t> </a:t>
            </a:r>
            <a:r>
              <a:rPr lang="en-US" sz="1900" dirty="0" err="1"/>
              <a:t>og</a:t>
            </a:r>
            <a:r>
              <a:rPr lang="en-US" sz="1900" dirty="0"/>
              <a:t> </a:t>
            </a:r>
            <a:r>
              <a:rPr lang="en-US" sz="1900" dirty="0" err="1"/>
              <a:t>bilder</a:t>
            </a:r>
            <a:r>
              <a:rPr lang="en-US" sz="1900" dirty="0"/>
              <a:t> delt </a:t>
            </a:r>
            <a:r>
              <a:rPr lang="en-US" sz="1900" dirty="0" err="1"/>
              <a:t>fra</a:t>
            </a:r>
            <a:r>
              <a:rPr lang="en-US" sz="1900" dirty="0"/>
              <a:t> </a:t>
            </a:r>
            <a:r>
              <a:rPr lang="en-US" sz="1900" dirty="0" err="1"/>
              <a:t>Ukraina</a:t>
            </a:r>
            <a:r>
              <a:rPr lang="en-US" sz="1900" dirty="0"/>
              <a:t>. Men </a:t>
            </a:r>
            <a:r>
              <a:rPr lang="en-US" sz="1900" dirty="0" err="1"/>
              <a:t>ikke</a:t>
            </a:r>
            <a:r>
              <a:rPr lang="en-US" sz="1900" dirty="0"/>
              <a:t> alt var </a:t>
            </a:r>
            <a:r>
              <a:rPr lang="en-US" sz="1900" dirty="0" err="1"/>
              <a:t>ekte</a:t>
            </a:r>
            <a:r>
              <a:rPr lang="en-US" sz="1900" dirty="0"/>
              <a:t>. </a:t>
            </a:r>
          </a:p>
          <a:p>
            <a:r>
              <a:rPr lang="en-US" sz="1900" dirty="0" err="1"/>
              <a:t>Siden</a:t>
            </a:r>
            <a:r>
              <a:rPr lang="en-US" sz="1900" dirty="0"/>
              <a:t> </a:t>
            </a:r>
            <a:r>
              <a:rPr lang="en-US" sz="1900" dirty="0" err="1"/>
              <a:t>har</a:t>
            </a:r>
            <a:r>
              <a:rPr lang="en-US" sz="1900" dirty="0"/>
              <a:t> </a:t>
            </a:r>
            <a:r>
              <a:rPr lang="en-US" sz="1900" dirty="0" err="1"/>
              <a:t>sosiale</a:t>
            </a:r>
            <a:r>
              <a:rPr lang="en-US" sz="1900" dirty="0"/>
              <a:t> </a:t>
            </a:r>
            <a:r>
              <a:rPr lang="en-US" sz="1900" dirty="0" err="1"/>
              <a:t>medier</a:t>
            </a:r>
            <a:r>
              <a:rPr lang="en-US" sz="1900" dirty="0"/>
              <a:t>, </a:t>
            </a:r>
            <a:r>
              <a:rPr lang="en-US" sz="1900" dirty="0" err="1"/>
              <a:t>særlig</a:t>
            </a:r>
            <a:r>
              <a:rPr lang="en-US" sz="1900" dirty="0"/>
              <a:t> TikTok, YouTube </a:t>
            </a:r>
            <a:r>
              <a:rPr lang="en-US" sz="1900" dirty="0" err="1"/>
              <a:t>og</a:t>
            </a:r>
            <a:r>
              <a:rPr lang="en-US" sz="1900" dirty="0"/>
              <a:t> X (</a:t>
            </a:r>
            <a:r>
              <a:rPr lang="en-US" sz="1900" dirty="0" err="1"/>
              <a:t>tidligere</a:t>
            </a:r>
            <a:r>
              <a:rPr lang="en-US" sz="1900" dirty="0"/>
              <a:t> Twitter), </a:t>
            </a:r>
            <a:r>
              <a:rPr lang="en-US" sz="1900" dirty="0" err="1"/>
              <a:t>blitt</a:t>
            </a:r>
            <a:r>
              <a:rPr lang="en-US" sz="1900" dirty="0"/>
              <a:t> </a:t>
            </a:r>
            <a:r>
              <a:rPr lang="en-US" sz="1900" dirty="0" err="1"/>
              <a:t>brukt</a:t>
            </a:r>
            <a:r>
              <a:rPr lang="en-US" sz="1900" dirty="0"/>
              <a:t> </a:t>
            </a:r>
            <a:r>
              <a:rPr lang="en-US" sz="1900" dirty="0" err="1"/>
              <a:t>aktivt</a:t>
            </a:r>
            <a:r>
              <a:rPr lang="en-US" sz="1900" dirty="0"/>
              <a:t> i </a:t>
            </a:r>
            <a:r>
              <a:rPr lang="en-US" sz="1900" dirty="0" err="1"/>
              <a:t>krig</a:t>
            </a:r>
            <a:r>
              <a:rPr lang="en-US" sz="1900" dirty="0"/>
              <a:t> </a:t>
            </a:r>
            <a:r>
              <a:rPr lang="en-US" sz="1900" dirty="0" err="1"/>
              <a:t>og</a:t>
            </a:r>
            <a:r>
              <a:rPr lang="en-US" sz="1900" dirty="0"/>
              <a:t> </a:t>
            </a:r>
            <a:r>
              <a:rPr lang="en-US" sz="1900" dirty="0" err="1"/>
              <a:t>konflikt</a:t>
            </a:r>
            <a:r>
              <a:rPr lang="en-US" sz="1900" dirty="0"/>
              <a:t>. For å </a:t>
            </a:r>
            <a:r>
              <a:rPr lang="en-US" sz="1900" dirty="0" err="1"/>
              <a:t>spre</a:t>
            </a:r>
            <a:r>
              <a:rPr lang="en-US" sz="1900" dirty="0"/>
              <a:t> </a:t>
            </a:r>
            <a:r>
              <a:rPr lang="en-US" sz="1900" dirty="0" err="1"/>
              <a:t>informasjon</a:t>
            </a:r>
            <a:r>
              <a:rPr lang="en-US" sz="1900" dirty="0"/>
              <a:t> – men </a:t>
            </a:r>
            <a:r>
              <a:rPr lang="en-US" sz="1900" dirty="0" err="1"/>
              <a:t>også</a:t>
            </a:r>
            <a:r>
              <a:rPr lang="en-US" sz="1900" dirty="0"/>
              <a:t> </a:t>
            </a:r>
            <a:r>
              <a:rPr lang="en-US" sz="1900" dirty="0" err="1"/>
              <a:t>desinformasjon</a:t>
            </a:r>
            <a:r>
              <a:rPr lang="en-US" sz="1900" dirty="0"/>
              <a:t>. 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42424B2-328B-419D-9ACE-B2C91017B487}"/>
              </a:ext>
            </a:extLst>
          </p:cNvPr>
          <p:cNvSpPr txBox="1"/>
          <p:nvPr/>
        </p:nvSpPr>
        <p:spPr>
          <a:xfrm>
            <a:off x="6256020" y="2177456"/>
            <a:ext cx="553974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A41EC7-604B-4FBE-BD7D-104A60A8AE21}"/>
              </a:ext>
            </a:extLst>
          </p:cNvPr>
          <p:cNvSpPr txBox="1"/>
          <p:nvPr/>
        </p:nvSpPr>
        <p:spPr>
          <a:xfrm rot="21193718">
            <a:off x="7143876" y="5298200"/>
            <a:ext cx="490728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NB! Denne </a:t>
            </a:r>
            <a:r>
              <a:rPr lang="en-US" sz="1600" b="1" dirty="0" err="1">
                <a:latin typeface="+mj-lt"/>
              </a:rPr>
              <a:t>powerpointen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inneholder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bilder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fra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både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sikre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og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usikre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kilder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på</a:t>
            </a:r>
            <a:r>
              <a:rPr lang="en-US" sz="1600" b="1" dirty="0">
                <a:latin typeface="+mj-lt"/>
              </a:rPr>
              <a:t> TikTok. </a:t>
            </a:r>
            <a:r>
              <a:rPr lang="en-US" sz="1600" b="1" dirty="0" err="1">
                <a:latin typeface="+mj-lt"/>
              </a:rPr>
              <a:t>Mye</a:t>
            </a:r>
            <a:r>
              <a:rPr lang="en-US" sz="1600" b="1" dirty="0">
                <a:latin typeface="+mj-lt"/>
              </a:rPr>
              <a:t> av det du ser her </a:t>
            </a:r>
            <a:r>
              <a:rPr lang="en-US" sz="1600" b="1" dirty="0" err="1">
                <a:latin typeface="+mj-lt"/>
              </a:rPr>
              <a:t>kan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være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falsk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og</a:t>
            </a:r>
            <a:r>
              <a:rPr lang="en-US" sz="1600" b="1" dirty="0">
                <a:latin typeface="+mj-lt"/>
              </a:rPr>
              <a:t>/</a:t>
            </a:r>
            <a:r>
              <a:rPr lang="en-US" sz="1600" b="1" dirty="0" err="1">
                <a:latin typeface="+mj-lt"/>
              </a:rPr>
              <a:t>eller</a:t>
            </a:r>
            <a:r>
              <a:rPr lang="en-US" sz="1600" b="1" dirty="0">
                <a:latin typeface="+mj-lt"/>
              </a:rPr>
              <a:t> propaganda. Ser du </a:t>
            </a:r>
            <a:r>
              <a:rPr lang="en-US" sz="1600" b="1" dirty="0" err="1">
                <a:latin typeface="+mj-lt"/>
              </a:rPr>
              <a:t>forskjell</a:t>
            </a:r>
            <a:r>
              <a:rPr lang="en-US" sz="1600" b="1" dirty="0">
                <a:latin typeface="+mj-lt"/>
              </a:rPr>
              <a:t>? </a:t>
            </a:r>
          </a:p>
        </p:txBody>
      </p:sp>
      <p:pic>
        <p:nvPicPr>
          <p:cNvPr id="18" name="Bilde 17" descr="Et bilde som inneholder tekst, utendørs, lys&#10;&#10;Automatisk generert beskrivelse">
            <a:extLst>
              <a:ext uri="{FF2B5EF4-FFF2-40B4-BE49-F238E27FC236}">
                <a16:creationId xmlns:a16="http://schemas.microsoft.com/office/drawing/2014/main" id="{DD3A009D-019A-42BF-8659-B0666FFD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" y="365125"/>
            <a:ext cx="6447510" cy="633879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Bilde 8" descr="Et bilde som inneholder tekst, klær, skjermbilde, utendørs&#10;&#10;Automatisk generert beskrivelse">
            <a:extLst>
              <a:ext uri="{FF2B5EF4-FFF2-40B4-BE49-F238E27FC236}">
                <a16:creationId xmlns:a16="http://schemas.microsoft.com/office/drawing/2014/main" id="{BC4C7A6F-8D7E-8582-D947-C3B5EE361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3534525"/>
            <a:ext cx="2122516" cy="31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kart&#10;&#10;Automatisk generert beskrivelse">
            <a:extLst>
              <a:ext uri="{FF2B5EF4-FFF2-40B4-BE49-F238E27FC236}">
                <a16:creationId xmlns:a16="http://schemas.microsoft.com/office/drawing/2014/main" id="{DF93312B-63DE-4F68-A5DC-09FAD9DE9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94593"/>
            <a:ext cx="3810000" cy="647437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D94AA00-811B-4C57-93AE-A0ABD842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551" y="0"/>
            <a:ext cx="6586491" cy="1676603"/>
          </a:xfrm>
        </p:spPr>
        <p:txBody>
          <a:bodyPr>
            <a:normAutofit/>
          </a:bodyPr>
          <a:lstStyle/>
          <a:p>
            <a:r>
              <a:rPr lang="nb-NO" sz="5400" dirty="0"/>
              <a:t>Hva er sant?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C5EBDF-D623-4650-8E35-FDEC74BB5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472482"/>
            <a:ext cx="6586489" cy="4953819"/>
          </a:xfrm>
        </p:spPr>
        <p:txBody>
          <a:bodyPr>
            <a:normAutofit/>
          </a:bodyPr>
          <a:lstStyle/>
          <a:p>
            <a:r>
              <a:rPr lang="nb-NO" sz="2400" dirty="0"/>
              <a:t>Mye av det som ligger på sosiale medier er sant, men veldig mye er også endret på eller manipulert. En del er også direkte løgn. </a:t>
            </a:r>
          </a:p>
          <a:p>
            <a:r>
              <a:rPr lang="nb-NO" sz="2400" dirty="0" err="1"/>
              <a:t>TikTok</a:t>
            </a:r>
            <a:r>
              <a:rPr lang="nb-NO" sz="2400" dirty="0"/>
              <a:t>, </a:t>
            </a:r>
            <a:r>
              <a:rPr lang="nb-NO" sz="2400" dirty="0" err="1"/>
              <a:t>YouTube</a:t>
            </a:r>
            <a:r>
              <a:rPr lang="nb-NO" sz="2400" dirty="0"/>
              <a:t> og </a:t>
            </a:r>
            <a:r>
              <a:rPr lang="nb-NO" sz="2400" dirty="0" err="1"/>
              <a:t>X</a:t>
            </a:r>
            <a:r>
              <a:rPr lang="nb-NO" sz="2400" dirty="0"/>
              <a:t> brukes også til å spre propaganda. Propaganda er innhold som forsøker å påvirke meningene dine i en bestemt retning. Eksperter tror </a:t>
            </a:r>
            <a:r>
              <a:rPr lang="nb-NO" sz="2400" dirty="0" err="1"/>
              <a:t>TikTok</a:t>
            </a:r>
            <a:r>
              <a:rPr lang="nb-NO" sz="2400" dirty="0"/>
              <a:t> og andre sosiale medier i enda større grad vil brukes til propaganda fremover. </a:t>
            </a:r>
          </a:p>
          <a:p>
            <a:r>
              <a:rPr lang="nb-NO" sz="2400" dirty="0"/>
              <a:t>Andre ønsker å utnytte situasjonen, for eksempel for å tjene penger. </a:t>
            </a:r>
          </a:p>
          <a:p>
            <a:r>
              <a:rPr lang="nb-NO" sz="2400" dirty="0"/>
              <a:t>Det er lett å bli lurt. Derfor er det viktig å være kildekritisk. 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40A380EA-9582-4CD8-AAD0-0713009EBEBF}"/>
              </a:ext>
            </a:extLst>
          </p:cNvPr>
          <p:cNvCxnSpPr/>
          <p:nvPr/>
        </p:nvCxnSpPr>
        <p:spPr>
          <a:xfrm>
            <a:off x="4965431" y="1249680"/>
            <a:ext cx="6423929" cy="0"/>
          </a:xfrm>
          <a:prstGeom prst="line">
            <a:avLst/>
          </a:prstGeom>
          <a:ln w="476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F9EF607-E621-1EAF-D747-E72C8285A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8018">
            <a:off x="627401" y="3702157"/>
            <a:ext cx="3699598" cy="222781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CADA210-6E5D-39EF-91E3-F26F009AEC25}"/>
              </a:ext>
            </a:extLst>
          </p:cNvPr>
          <p:cNvSpPr txBox="1"/>
          <p:nvPr/>
        </p:nvSpPr>
        <p:spPr>
          <a:xfrm rot="20586604">
            <a:off x="2958917" y="5386648"/>
            <a:ext cx="15046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Skjermdump fra faktisk.no</a:t>
            </a:r>
          </a:p>
        </p:txBody>
      </p:sp>
    </p:spTree>
    <p:extLst>
      <p:ext uri="{BB962C8B-B14F-4D97-AF65-F5344CB8AC3E}">
        <p14:creationId xmlns:p14="http://schemas.microsoft.com/office/powerpoint/2010/main" val="172678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E643084-2404-49F1-A8DC-0299BE5D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nb-NO"/>
              <a:t>Falske «</a:t>
            </a:r>
            <a:r>
              <a:rPr lang="nb-NO" err="1"/>
              <a:t>faktasjekker</a:t>
            </a:r>
            <a:r>
              <a:rPr lang="nb-NO"/>
              <a:t>»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B0BD368-937C-4916-892F-DBBCB76DA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r="-6" b="-6"/>
          <a:stretch/>
        </p:blipFill>
        <p:spPr>
          <a:xfrm>
            <a:off x="532912" y="3429000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7D907D9-8BE4-4A48-A96D-5DB5ABEA7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4755"/>
          <a:stretch/>
        </p:blipFill>
        <p:spPr>
          <a:xfrm>
            <a:off x="532912" y="155141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BBE3B0-AD82-4A49-AE45-86D1266C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62" y="1714499"/>
            <a:ext cx="7363990" cy="4733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200" dirty="0"/>
              <a:t>Å være kildekritisk kan være vanskelig, særlig når «</a:t>
            </a:r>
            <a:r>
              <a:rPr lang="nb-NO" sz="2200" dirty="0" err="1"/>
              <a:t>faktasjekker</a:t>
            </a:r>
            <a:r>
              <a:rPr lang="nb-NO" sz="2200" dirty="0"/>
              <a:t>» tas i bruk som propaganda og «</a:t>
            </a:r>
            <a:r>
              <a:rPr lang="nb-NO" sz="2200" dirty="0" err="1"/>
              <a:t>faktasjekkene</a:t>
            </a:r>
            <a:r>
              <a:rPr lang="nb-NO" sz="2200" dirty="0"/>
              <a:t>»   i seg selv er falske. </a:t>
            </a:r>
          </a:p>
          <a:p>
            <a:pPr marL="0" indent="0">
              <a:buNone/>
            </a:pPr>
            <a:r>
              <a:rPr lang="nb-NO" sz="2200" dirty="0"/>
              <a:t>Du har kanskje fått med deg denne saken?</a:t>
            </a:r>
          </a:p>
          <a:p>
            <a:pPr marL="0" indent="0">
              <a:buNone/>
            </a:pPr>
            <a:r>
              <a:rPr lang="nb-NO" sz="2200" dirty="0"/>
              <a:t>Fødeavdelingen på et sykehus i </a:t>
            </a:r>
            <a:r>
              <a:rPr lang="nb-NO" sz="2200" dirty="0" err="1"/>
              <a:t>Mariupol</a:t>
            </a:r>
            <a:r>
              <a:rPr lang="nb-NO" sz="2200" dirty="0"/>
              <a:t> ble bombet, og bilder av skadde, gravide kvinner gikk viralt. Like etter hevdet den russiske ambassaden i Storbritannia at dette var falske nyheter; at sykehuset ikke var i bruk og at kvinnen på dette bildet var en skuespiller. </a:t>
            </a:r>
          </a:p>
          <a:p>
            <a:pPr marL="0" indent="0">
              <a:buNone/>
            </a:pPr>
            <a:r>
              <a:rPr lang="nb-NO" sz="2200" dirty="0"/>
              <a:t>Kvinnen viste seg riktignok å være en kjent blogger, men hun var faktisk gravid og innlagt på sykehuset. Bildene viste seg også å være ekte, og sykehuset med fødeavdelingen ble bombet. </a:t>
            </a:r>
          </a:p>
          <a:p>
            <a:pPr marL="0" indent="0">
              <a:buNone/>
            </a:pPr>
            <a:r>
              <a:rPr lang="nb-NO" sz="2200" dirty="0"/>
              <a:t>Dette viser hvor vanskelig </a:t>
            </a:r>
            <a:r>
              <a:rPr lang="nb-NO" sz="2200" b="1" dirty="0"/>
              <a:t>og viktig </a:t>
            </a:r>
            <a:r>
              <a:rPr lang="nb-NO" sz="2200" dirty="0"/>
              <a:t>det er med kildekritikk. </a:t>
            </a:r>
          </a:p>
        </p:txBody>
      </p:sp>
    </p:spTree>
    <p:extLst>
      <p:ext uri="{BB962C8B-B14F-4D97-AF65-F5344CB8AC3E}">
        <p14:creationId xmlns:p14="http://schemas.microsoft.com/office/powerpoint/2010/main" val="77002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511B135-7A9E-457E-AC76-481AB54D8D13}"/>
              </a:ext>
            </a:extLst>
          </p:cNvPr>
          <p:cNvSpPr/>
          <p:nvPr/>
        </p:nvSpPr>
        <p:spPr>
          <a:xfrm>
            <a:off x="7777480" y="527149"/>
            <a:ext cx="4184534" cy="55220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393CAD1-7606-4C31-BD40-5A7B3074E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6883400" cy="558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Bare noen dager etter at krigen mellom Israel og Hamas startet, ble videoen til høyre delt flittig på både </a:t>
            </a:r>
            <a:r>
              <a:rPr lang="nb-NO" sz="2400" dirty="0" err="1"/>
              <a:t>TikTok</a:t>
            </a:r>
            <a:r>
              <a:rPr lang="nb-NO" sz="2400" dirty="0"/>
              <a:t> og </a:t>
            </a:r>
            <a:r>
              <a:rPr lang="nb-NO" sz="2400" dirty="0" err="1"/>
              <a:t>X</a:t>
            </a:r>
            <a:r>
              <a:rPr lang="nb-NO" sz="2400" dirty="0"/>
              <a:t>. Flere norske kontoer har også delt videoen.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Videoen viser barn som sitter i hønsebur, og kommentarene under </a:t>
            </a:r>
            <a:r>
              <a:rPr lang="nb-NO" sz="2400"/>
              <a:t>videoen hevdet </a:t>
            </a:r>
            <a:r>
              <a:rPr lang="nb-NO" sz="2400" dirty="0"/>
              <a:t>at </a:t>
            </a:r>
            <a:r>
              <a:rPr lang="nb-NO" sz="2400"/>
              <a:t>dette var </a:t>
            </a:r>
            <a:r>
              <a:rPr lang="nb-NO" sz="2400" dirty="0"/>
              <a:t>israelske barn kidnappet av Hamas. 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Etter at flere uavhengige kilder har </a:t>
            </a:r>
            <a:r>
              <a:rPr lang="nb-NO" sz="1800" dirty="0" err="1"/>
              <a:t>faktasjekket</a:t>
            </a:r>
            <a:r>
              <a:rPr lang="nb-NO" sz="1800" dirty="0"/>
              <a:t> videoen, viser det </a:t>
            </a:r>
          </a:p>
          <a:p>
            <a:pPr marL="0" indent="0">
              <a:buNone/>
            </a:pPr>
            <a:r>
              <a:rPr lang="nb-NO" sz="1800" dirty="0"/>
              <a:t>seg at den ble publisert lenge før angrepene startet. Brukeren som </a:t>
            </a:r>
          </a:p>
          <a:p>
            <a:pPr marL="0" indent="0">
              <a:buNone/>
            </a:pPr>
            <a:r>
              <a:rPr lang="nb-NO" sz="1800" dirty="0"/>
              <a:t>først lastet opp videoen har også publisert et innlegg der han </a:t>
            </a:r>
          </a:p>
          <a:p>
            <a:pPr marL="0" indent="0">
              <a:buNone/>
            </a:pPr>
            <a:r>
              <a:rPr lang="nb-NO" sz="1800" dirty="0"/>
              <a:t>sier videoen var en spøk og at dette er hans egne barn/slektninger.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F05645E-6E15-4C89-A25A-F00EB4C765F5}"/>
              </a:ext>
            </a:extLst>
          </p:cNvPr>
          <p:cNvSpPr txBox="1"/>
          <p:nvPr/>
        </p:nvSpPr>
        <p:spPr>
          <a:xfrm>
            <a:off x="5943600" y="6023074"/>
            <a:ext cx="273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Kilde: faktisk.no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A03E260E-76EF-439D-98D0-FE2709828A99}"/>
              </a:ext>
            </a:extLst>
          </p:cNvPr>
          <p:cNvCxnSpPr/>
          <p:nvPr/>
        </p:nvCxnSpPr>
        <p:spPr>
          <a:xfrm>
            <a:off x="436880" y="436880"/>
            <a:ext cx="0" cy="574008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6A90A99B-A415-4913-BA20-6127D501EF30}"/>
              </a:ext>
            </a:extLst>
          </p:cNvPr>
          <p:cNvSpPr/>
          <p:nvPr/>
        </p:nvSpPr>
        <p:spPr>
          <a:xfrm>
            <a:off x="771375" y="4217323"/>
            <a:ext cx="6580397" cy="18057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D8E6CA6-034A-6AC9-B6A5-A0E2AD6E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447" y="777137"/>
            <a:ext cx="3888600" cy="49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4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68CCBE-34AC-4320-A7BE-463FEE8A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9350"/>
          </a:xfrm>
        </p:spPr>
        <p:txBody>
          <a:bodyPr>
            <a:normAutofit fontScale="90000"/>
          </a:bodyPr>
          <a:lstStyle/>
          <a:p>
            <a:r>
              <a:rPr lang="nb-NO" b="0" i="0" dirty="0">
                <a:effectLst/>
                <a:latin typeface="+mn-lt"/>
              </a:rPr>
              <a:t>Hvordan avsløre falske nyheter?</a:t>
            </a:r>
            <a:br>
              <a:rPr lang="nb-NO" b="0" i="0" dirty="0">
                <a:solidFill>
                  <a:srgbClr val="564850"/>
                </a:solidFill>
                <a:effectLst/>
                <a:latin typeface="Calibre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ABD3D8-B950-41E0-B891-779887FC0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799"/>
            <a:ext cx="10515600" cy="4718051"/>
          </a:xfrm>
        </p:spPr>
        <p:txBody>
          <a:bodyPr>
            <a:normAutofit fontScale="8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nb-NO" b="1" i="0" dirty="0">
                <a:effectLst/>
              </a:rPr>
              <a:t>Bruk omvendt bildesøk</a:t>
            </a:r>
            <a:r>
              <a:rPr lang="nb-NO" b="0" i="0" dirty="0">
                <a:effectLst/>
              </a:rPr>
              <a:t> når du mistenker at et bilde </a:t>
            </a:r>
          </a:p>
          <a:p>
            <a:pPr marL="0" indent="0" algn="l">
              <a:buNone/>
            </a:pPr>
            <a:r>
              <a:rPr lang="nb-NO" b="0" i="0" dirty="0">
                <a:effectLst/>
              </a:rPr>
              <a:t>eller en video er falsk. Ta en skjermdump og bruk Google </a:t>
            </a:r>
          </a:p>
          <a:p>
            <a:pPr marL="0" indent="0" algn="l">
              <a:buNone/>
            </a:pPr>
            <a:r>
              <a:rPr lang="nb-NO" b="0" i="0" dirty="0">
                <a:effectLst/>
              </a:rPr>
              <a:t>bildesøk. Da vil du raskt kunne avsløre om bildet er brukt i en </a:t>
            </a:r>
          </a:p>
          <a:p>
            <a:pPr marL="0" indent="0" algn="l">
              <a:buNone/>
            </a:pPr>
            <a:r>
              <a:rPr lang="nb-NO" b="0" i="0" dirty="0">
                <a:effectLst/>
              </a:rPr>
              <a:t>annen kontekst tidligere.</a:t>
            </a:r>
          </a:p>
          <a:p>
            <a:pPr marL="0" indent="0" algn="l">
              <a:buNone/>
            </a:pPr>
            <a:endParaRPr lang="nb-NO" sz="900" b="0" i="0" dirty="0">
              <a:effectLst/>
            </a:endParaRPr>
          </a:p>
          <a:p>
            <a:pPr marL="0" indent="0" algn="l">
              <a:buNone/>
            </a:pPr>
            <a:r>
              <a:rPr lang="nb-NO" b="1" i="0" dirty="0">
                <a:effectLst/>
              </a:rPr>
              <a:t>2. Gå til Wikipedia.</a:t>
            </a:r>
            <a:r>
              <a:rPr lang="nb-NO" b="0" i="0" dirty="0">
                <a:effectLst/>
              </a:rPr>
              <a:t> Ting oppstår raskt på nett, og ofte fanges</a:t>
            </a:r>
          </a:p>
          <a:p>
            <a:pPr marL="0" indent="0" algn="l">
              <a:buNone/>
            </a:pPr>
            <a:r>
              <a:rPr lang="nb-NO" b="0" i="0" dirty="0">
                <a:effectLst/>
              </a:rPr>
              <a:t> det raskt opp på Wikipedia. Men – ikke stol på alt som står i</a:t>
            </a:r>
          </a:p>
          <a:p>
            <a:pPr marL="0" indent="0" algn="l">
              <a:buNone/>
            </a:pPr>
            <a:r>
              <a:rPr lang="nb-NO" b="0" i="0" dirty="0">
                <a:effectLst/>
              </a:rPr>
              <a:t> beskrivelsen her, gå heller til kildene som Wikipedia alltid </a:t>
            </a:r>
          </a:p>
          <a:p>
            <a:pPr marL="0" indent="0" algn="l">
              <a:buNone/>
            </a:pPr>
            <a:r>
              <a:rPr lang="nb-NO" b="0" i="0" dirty="0">
                <a:effectLst/>
              </a:rPr>
              <a:t>henviser til.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nb-NO" b="1" i="0" dirty="0">
                <a:effectLst/>
              </a:rPr>
              <a:t>3. Sjekk flere kilder.</a:t>
            </a:r>
            <a:r>
              <a:rPr lang="nb-NO" b="0" i="0" dirty="0">
                <a:effectLst/>
              </a:rPr>
              <a:t> Hvis du får sjokkerende nyheter i </a:t>
            </a:r>
            <a:r>
              <a:rPr lang="nb-NO" b="0" i="0" dirty="0" err="1">
                <a:effectLst/>
              </a:rPr>
              <a:t>feeden</a:t>
            </a:r>
            <a:r>
              <a:rPr lang="nb-NO" b="0" i="0" dirty="0">
                <a:effectLst/>
              </a:rPr>
              <a:t> din, sjekk om andre skriver om det samme. Se da gjerne i redaktørstyrte medier eller snakk med venner og lærere.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AF6266D-4E98-4880-992D-E306E41E83E2}"/>
              </a:ext>
            </a:extLst>
          </p:cNvPr>
          <p:cNvSpPr txBox="1"/>
          <p:nvPr/>
        </p:nvSpPr>
        <p:spPr>
          <a:xfrm>
            <a:off x="9601200" y="6296025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Kilde: tenk.faktisk.no</a:t>
            </a:r>
          </a:p>
          <a:p>
            <a:endParaRPr lang="nb-NO" dirty="0"/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2F5BC555-BCD5-4B9F-9923-6A40C889E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589">
            <a:off x="8889917" y="555624"/>
            <a:ext cx="2262674" cy="369570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F36D45E-7CF2-4936-9D3D-D9233B3647C8}"/>
              </a:ext>
            </a:extLst>
          </p:cNvPr>
          <p:cNvCxnSpPr/>
          <p:nvPr/>
        </p:nvCxnSpPr>
        <p:spPr>
          <a:xfrm>
            <a:off x="436880" y="436880"/>
            <a:ext cx="0" cy="574008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5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7BC3FCA0-6855-447A-BD0C-80410E313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0B2E8FD-DA4C-48F5-8AC2-5B6DE01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3639746" cy="1638377"/>
          </a:xfrm>
        </p:spPr>
        <p:txBody>
          <a:bodyPr anchor="b">
            <a:normAutofit/>
          </a:bodyPr>
          <a:lstStyle/>
          <a:p>
            <a:r>
              <a:rPr lang="nb-NO" sz="3600" dirty="0"/>
              <a:t>Sikre kilder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0A503E-C6F5-41A6-A9C1-9B791619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7" y="1849120"/>
            <a:ext cx="3634877" cy="4313186"/>
          </a:xfrm>
        </p:spPr>
        <p:txBody>
          <a:bodyPr anchor="ctr">
            <a:normAutofit/>
          </a:bodyPr>
          <a:lstStyle/>
          <a:p>
            <a:r>
              <a:rPr lang="nb-NO" sz="2000" dirty="0"/>
              <a:t>Kjente nyhetsbyråer og store mediehus vil som regel være en sikker kilde (selv om det har skjedd at disse også har blitt lurt!).</a:t>
            </a:r>
          </a:p>
          <a:p>
            <a:r>
              <a:rPr lang="nb-NO" sz="2000" dirty="0"/>
              <a:t> Følg gjerne noen kjente nyhetsbyråer, aviser eller reportere fast, slik at du kan sammenligne informasjonen der med informasjonen du ser andre steder. 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8196" y="399675"/>
            <a:ext cx="239461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4335D5A6-AB7A-4677-8D44-034515D6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444" y="399675"/>
            <a:ext cx="4417383" cy="58091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0BB19363-8354-4E75-A15C-A08F75517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8196" y="3429000"/>
            <a:ext cx="239461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67412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Et bilde som inneholder tekst, mann, person, utendørs&#10;&#10;Automatisk generert beskrivelse">
            <a:extLst>
              <a:ext uri="{FF2B5EF4-FFF2-40B4-BE49-F238E27FC236}">
                <a16:creationId xmlns:a16="http://schemas.microsoft.com/office/drawing/2014/main" id="{E589ECE8-07B9-4E37-95D6-CD9FE724B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4" r="1" b="8735"/>
          <a:stretch/>
        </p:blipFill>
        <p:spPr>
          <a:xfrm>
            <a:off x="9679985" y="3579126"/>
            <a:ext cx="1883305" cy="2583180"/>
          </a:xfrm>
          <a:prstGeom prst="rect">
            <a:avLst/>
          </a:prstGeom>
        </p:spPr>
      </p:pic>
      <p:pic>
        <p:nvPicPr>
          <p:cNvPr id="9" name="Bilde 8" descr="Et bilde som inneholder tekst, person, Menneskeansikt, mann&#10;&#10;Automatisk generert beskrivelse">
            <a:extLst>
              <a:ext uri="{FF2B5EF4-FFF2-40B4-BE49-F238E27FC236}">
                <a16:creationId xmlns:a16="http://schemas.microsoft.com/office/drawing/2014/main" id="{31632F92-0A48-E83F-16FE-F404702E1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407" y="557365"/>
            <a:ext cx="1735063" cy="2486005"/>
          </a:xfrm>
          <a:prstGeom prst="rect">
            <a:avLst/>
          </a:prstGeom>
        </p:spPr>
      </p:pic>
      <p:pic>
        <p:nvPicPr>
          <p:cNvPr id="11" name="Bilde 10" descr="Et bilde som inneholder tekst, skjermbilde, programvare, Nettsted&#10;&#10;Automatisk generert beskrivelse">
            <a:extLst>
              <a:ext uri="{FF2B5EF4-FFF2-40B4-BE49-F238E27FC236}">
                <a16:creationId xmlns:a16="http://schemas.microsoft.com/office/drawing/2014/main" id="{3F7A1659-5D25-D325-E3D8-2C0BAAEF0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20" y="551687"/>
            <a:ext cx="3501518" cy="5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3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førstehjelpskrin&#10;&#10;Automatisk generert beskrivelse">
            <a:extLst>
              <a:ext uri="{FF2B5EF4-FFF2-40B4-BE49-F238E27FC236}">
                <a16:creationId xmlns:a16="http://schemas.microsoft.com/office/drawing/2014/main" id="{89CB240A-DA67-4FEA-8E3B-F30FB1968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62" y="1541846"/>
            <a:ext cx="2081076" cy="2081076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A95DD0F-672E-4EC3-98F0-5A8801A0728C}"/>
              </a:ext>
            </a:extLst>
          </p:cNvPr>
          <p:cNvSpPr txBox="1"/>
          <p:nvPr/>
        </p:nvSpPr>
        <p:spPr>
          <a:xfrm>
            <a:off x="4754179" y="4362047"/>
            <a:ext cx="3099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  <a:highlight>
                  <a:srgbClr val="000000"/>
                </a:highlight>
              </a:rPr>
              <a:t>nårkrigenraser.no</a:t>
            </a:r>
            <a:r>
              <a:rPr lang="nb-NO" sz="2800" dirty="0">
                <a:highlight>
                  <a:srgbClr val="000000"/>
                </a:highlight>
              </a:rPr>
              <a:t>.no</a:t>
            </a:r>
          </a:p>
        </p:txBody>
      </p:sp>
    </p:spTree>
    <p:extLst>
      <p:ext uri="{BB962C8B-B14F-4D97-AF65-F5344CB8AC3E}">
        <p14:creationId xmlns:p14="http://schemas.microsoft.com/office/powerpoint/2010/main" val="684232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6EB75CD9373348A1E3167AE4001815" ma:contentTypeVersion="21" ma:contentTypeDescription="Opprett et nytt dokument." ma:contentTypeScope="" ma:versionID="8c1eba715cf2ac0f7cefdfbaebc9e0df">
  <xsd:schema xmlns:xsd="http://www.w3.org/2001/XMLSchema" xmlns:xs="http://www.w3.org/2001/XMLSchema" xmlns:p="http://schemas.microsoft.com/office/2006/metadata/properties" xmlns:ns2="82e8df42-337c-4249-bdf5-92396504c04e" xmlns:ns3="969a8348-a85f-444b-a0f0-fc69f1444451" xmlns:ns4="557d8cf5-74aa-457a-95db-53615d053f64" targetNamespace="http://schemas.microsoft.com/office/2006/metadata/properties" ma:root="true" ma:fieldsID="67f48a956bf9c627a21066bee47cd162" ns2:_="" ns3:_="" ns4:_="">
    <xsd:import namespace="82e8df42-337c-4249-bdf5-92396504c04e"/>
    <xsd:import namespace="969a8348-a85f-444b-a0f0-fc69f1444451"/>
    <xsd:import namespace="557d8cf5-74aa-457a-95db-53615d053f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8df42-337c-4249-bdf5-92396504c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1530352a-ac41-4fbd-90f0-f75dc80362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a8348-a85f-444b-a0f0-fc69f14444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d8cf5-74aa-457a-95db-53615d053f6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ddccafb-e260-4d5f-ad7f-b75026a7d2f8}" ma:internalName="TaxCatchAll" ma:showField="CatchAllData" ma:web="969a8348-a85f-444b-a0f0-fc69f14444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e8df42-337c-4249-bdf5-92396504c04e">
      <Terms xmlns="http://schemas.microsoft.com/office/infopath/2007/PartnerControls"/>
    </lcf76f155ced4ddcb4097134ff3c332f>
    <TaxCatchAll xmlns="557d8cf5-74aa-457a-95db-53615d053f64" xsi:nil="true"/>
  </documentManagement>
</p:properties>
</file>

<file path=customXml/itemProps1.xml><?xml version="1.0" encoding="utf-8"?>
<ds:datastoreItem xmlns:ds="http://schemas.openxmlformats.org/officeDocument/2006/customXml" ds:itemID="{D448A966-D037-4699-862B-8BDCF4E0B1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113559-E6CB-4072-8EF1-4BCBFEC67D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e8df42-337c-4249-bdf5-92396504c04e"/>
    <ds:schemaRef ds:uri="969a8348-a85f-444b-a0f0-fc69f1444451"/>
    <ds:schemaRef ds:uri="557d8cf5-74aa-457a-95db-53615d053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656D9B-A52D-43F7-9660-F64B74A7A719}">
  <ds:schemaRefs>
    <ds:schemaRef ds:uri="http://schemas.microsoft.com/office/2006/metadata/properties"/>
    <ds:schemaRef ds:uri="http://schemas.microsoft.com/office/infopath/2007/PartnerControls"/>
    <ds:schemaRef ds:uri="82e8df42-337c-4249-bdf5-92396504c04e"/>
    <ds:schemaRef ds:uri="557d8cf5-74aa-457a-95db-53615d053f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664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Calibre</vt:lpstr>
      <vt:lpstr>Calibri</vt:lpstr>
      <vt:lpstr>Calibri Light</vt:lpstr>
      <vt:lpstr>Office-tema</vt:lpstr>
      <vt:lpstr>Krig på nett</vt:lpstr>
      <vt:lpstr>Ukraina: «Den første TikTok-krigen»</vt:lpstr>
      <vt:lpstr>Hva er sant?</vt:lpstr>
      <vt:lpstr>Falske «faktasjekker»</vt:lpstr>
      <vt:lpstr>PowerPoint-presentasjon</vt:lpstr>
      <vt:lpstr>Hvordan avsløre falske nyheter? </vt:lpstr>
      <vt:lpstr>Sikre kilder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Camilla Sjøvold</dc:creator>
  <cp:lastModifiedBy>Camilla Sjøvold</cp:lastModifiedBy>
  <cp:revision>3</cp:revision>
  <dcterms:created xsi:type="dcterms:W3CDTF">2022-12-28T10:17:09Z</dcterms:created>
  <dcterms:modified xsi:type="dcterms:W3CDTF">2023-10-19T14:36:01Z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0x010100916EB75CD9373348A1E3167AE4001815</vt:lpwstr>
  </property>
  <property fmtid="{D5CDD505-2E9C-101B-9397-08002B2CF9AE}" pid="3" name="MediaServiceImageTags">
    <vt:lpwstr/>
  </property>
</Properties>
</file>